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/>
    <p:restoredTop sz="94648"/>
  </p:normalViewPr>
  <p:slideViewPr>
    <p:cSldViewPr snapToGrid="0">
      <p:cViewPr varScale="1">
        <p:scale>
          <a:sx n="117" d="100"/>
          <a:sy n="117" d="100"/>
        </p:scale>
        <p:origin x="2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4/16/25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51023-88C7-A21A-5FE0-223E3B563B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Kelsie </a:t>
            </a:r>
            <a:r>
              <a:rPr lang="en-US" dirty="0" err="1"/>
              <a:t>Minkie’s</a:t>
            </a:r>
            <a:r>
              <a:rPr lang="en-US" dirty="0"/>
              <a:t> Digital Art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C4ED79-AD33-3BEC-66E3-7F61431D9B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703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7B1A3-6BBE-2E33-844F-EFD8D3844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School Art </a:t>
            </a:r>
            <a:br>
              <a:rPr lang="en-US" dirty="0"/>
            </a:br>
            <a:r>
              <a:rPr lang="en-US" sz="3000" dirty="0"/>
              <a:t>(2018-2022)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1BDDE-696C-E639-7908-FF58EA86C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C58E363-9305-71DD-017A-18C672A84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7268" y="1943763"/>
            <a:ext cx="3024224" cy="2316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90CC0E4-65D1-6BAA-E948-95F98F085B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668258" y="3918074"/>
            <a:ext cx="1691352" cy="247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115C5DE9-0037-A4EF-8FD5-D861D5A87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6061" y="1943763"/>
            <a:ext cx="3024224" cy="403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EB2A11F7-D67C-F174-26FB-3F8A271858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3" t="2509" r="11933"/>
          <a:stretch/>
        </p:blipFill>
        <p:spPr bwMode="auto">
          <a:xfrm>
            <a:off x="1451579" y="1996433"/>
            <a:ext cx="2709792" cy="3254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46531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52F7E-5575-39F1-4CA8-A54F64D5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Art – Record paintings</a:t>
            </a:r>
            <a:br>
              <a:rPr lang="en-US" dirty="0"/>
            </a:br>
            <a:r>
              <a:rPr lang="en-US" sz="3000" dirty="0"/>
              <a:t>(2022-present day)</a:t>
            </a:r>
          </a:p>
        </p:txBody>
      </p:sp>
      <p:pic>
        <p:nvPicPr>
          <p:cNvPr id="23" name="Picture 22" descr="A record with a picture of clouds and stars on it&#10;&#10;Description automatically generated">
            <a:extLst>
              <a:ext uri="{FF2B5EF4-FFF2-40B4-BE49-F238E27FC236}">
                <a16:creationId xmlns:a16="http://schemas.microsoft.com/office/drawing/2014/main" id="{4BC4FC38-9AAD-CABB-66DE-BB8418C3B3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7486" t="5021" r="13880" b="2593"/>
          <a:stretch/>
        </p:blipFill>
        <p:spPr>
          <a:xfrm rot="5400000">
            <a:off x="1469094" y="1924075"/>
            <a:ext cx="2843264" cy="2870426"/>
          </a:xfrm>
          <a:prstGeom prst="rect">
            <a:avLst/>
          </a:prstGeom>
        </p:spPr>
      </p:pic>
      <p:pic>
        <p:nvPicPr>
          <p:cNvPr id="29" name="Picture 28" descr="A black record with pink flowers on it&#10;&#10;Description automatically generated">
            <a:extLst>
              <a:ext uri="{FF2B5EF4-FFF2-40B4-BE49-F238E27FC236}">
                <a16:creationId xmlns:a16="http://schemas.microsoft.com/office/drawing/2014/main" id="{AEBE7004-790D-3535-F918-564B0D47FB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208" r="7759"/>
          <a:stretch/>
        </p:blipFill>
        <p:spPr>
          <a:xfrm rot="5400000">
            <a:off x="7697584" y="1995691"/>
            <a:ext cx="2986495" cy="2870425"/>
          </a:xfrm>
          <a:prstGeom prst="rect">
            <a:avLst/>
          </a:prstGeom>
        </p:spPr>
      </p:pic>
      <p:pic>
        <p:nvPicPr>
          <p:cNvPr id="33" name="Picture 32" descr="A hand holding a record&#10;&#10;Description automatically generated">
            <a:extLst>
              <a:ext uri="{FF2B5EF4-FFF2-40B4-BE49-F238E27FC236}">
                <a16:creationId xmlns:a16="http://schemas.microsoft.com/office/drawing/2014/main" id="{9F1E0902-DA55-86D1-9606-A66246F18DB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731" r="11731"/>
          <a:stretch/>
        </p:blipFill>
        <p:spPr>
          <a:xfrm rot="5400000">
            <a:off x="4576138" y="3000207"/>
            <a:ext cx="2929280" cy="287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50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F402-9A18-8CE8-40DF-4F93B9B1A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paintings Continued</a:t>
            </a:r>
          </a:p>
        </p:txBody>
      </p:sp>
      <p:pic>
        <p:nvPicPr>
          <p:cNvPr id="7" name="Content Placeholder 6" descr="A record with a painting of a fish on it&#10;&#10;Description automatically generated">
            <a:extLst>
              <a:ext uri="{FF2B5EF4-FFF2-40B4-BE49-F238E27FC236}">
                <a16:creationId xmlns:a16="http://schemas.microsoft.com/office/drawing/2014/main" id="{81A8596C-102A-E686-1B4A-7F4CEBDDA8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1158" t="-6089" r="5387" b="1"/>
          <a:stretch/>
        </p:blipFill>
        <p:spPr>
          <a:xfrm rot="5400000">
            <a:off x="7815395" y="1764789"/>
            <a:ext cx="3110099" cy="3368818"/>
          </a:xfrm>
        </p:spPr>
      </p:pic>
      <p:pic>
        <p:nvPicPr>
          <p:cNvPr id="4" name="Picture 3" descr="A record with a painting of koi fish&#10;&#10;Description automatically generated">
            <a:extLst>
              <a:ext uri="{FF2B5EF4-FFF2-40B4-BE49-F238E27FC236}">
                <a16:creationId xmlns:a16="http://schemas.microsoft.com/office/drawing/2014/main" id="{920935BC-0726-0DB3-9811-8651A9D7845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891" t="-131" r="5792" b="131"/>
          <a:stretch/>
        </p:blipFill>
        <p:spPr>
          <a:xfrm rot="5400000">
            <a:off x="1465487" y="1891125"/>
            <a:ext cx="3026569" cy="3054385"/>
          </a:xfrm>
          <a:prstGeom prst="rect">
            <a:avLst/>
          </a:prstGeom>
        </p:spPr>
      </p:pic>
      <p:pic>
        <p:nvPicPr>
          <p:cNvPr id="5" name="Picture 4" descr="A record on a table&#10;&#10;Description automatically generated">
            <a:extLst>
              <a:ext uri="{FF2B5EF4-FFF2-40B4-BE49-F238E27FC236}">
                <a16:creationId xmlns:a16="http://schemas.microsoft.com/office/drawing/2014/main" id="{D2D96B3A-26C4-43C4-AF9D-A50A65E213B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235" t="650" r="4481"/>
          <a:stretch/>
        </p:blipFill>
        <p:spPr>
          <a:xfrm rot="5400000">
            <a:off x="4629556" y="3049395"/>
            <a:ext cx="2932887" cy="2864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87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C4D5A-3C9D-25DA-9A7C-0419F5908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Paintings Continued</a:t>
            </a:r>
          </a:p>
        </p:txBody>
      </p:sp>
      <p:pic>
        <p:nvPicPr>
          <p:cNvPr id="7" name="Content Placeholder 6" descr="A record with mushrooms painted on it&#10;&#10;Description automatically generated">
            <a:extLst>
              <a:ext uri="{FF2B5EF4-FFF2-40B4-BE49-F238E27FC236}">
                <a16:creationId xmlns:a16="http://schemas.microsoft.com/office/drawing/2014/main" id="{A16ADA17-456C-3347-9484-CB540E736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7922" t="-1949" r="2396" b="1949"/>
          <a:stretch/>
        </p:blipFill>
        <p:spPr>
          <a:xfrm rot="5400000">
            <a:off x="4135133" y="3027930"/>
            <a:ext cx="2780897" cy="2325624"/>
          </a:xfrm>
        </p:spPr>
      </p:pic>
      <p:pic>
        <p:nvPicPr>
          <p:cNvPr id="4" name="Picture 3" descr="A record with hummingbirds painted on it&#10;&#10;Description automatically generated">
            <a:extLst>
              <a:ext uri="{FF2B5EF4-FFF2-40B4-BE49-F238E27FC236}">
                <a16:creationId xmlns:a16="http://schemas.microsoft.com/office/drawing/2014/main" id="{E358ECA6-9FB7-3F86-F2DC-549117C5A33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017" t="1233" r="6230"/>
          <a:stretch/>
        </p:blipFill>
        <p:spPr>
          <a:xfrm rot="5400000">
            <a:off x="6824447" y="1945773"/>
            <a:ext cx="3072418" cy="3044531"/>
          </a:xfrm>
          <a:prstGeom prst="rect">
            <a:avLst/>
          </a:prstGeom>
        </p:spPr>
      </p:pic>
      <p:pic>
        <p:nvPicPr>
          <p:cNvPr id="5" name="Content Placeholder 20" descr="A painting of a dog and a plane on a cd&#10;&#10;Description automatically generated">
            <a:extLst>
              <a:ext uri="{FF2B5EF4-FFF2-40B4-BE49-F238E27FC236}">
                <a16:creationId xmlns:a16="http://schemas.microsoft.com/office/drawing/2014/main" id="{2048260C-E9B8-0CA4-5EEF-407A268271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0778" y="1930076"/>
            <a:ext cx="2381994" cy="2511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005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25570-7340-2764-DA92-A925739CB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 Paintings Continued</a:t>
            </a:r>
          </a:p>
        </p:txBody>
      </p:sp>
      <p:pic>
        <p:nvPicPr>
          <p:cNvPr id="5" name="Content Placeholder 4" descr="A hand holding a record&#10;&#10;Description automatically generated">
            <a:extLst>
              <a:ext uri="{FF2B5EF4-FFF2-40B4-BE49-F238E27FC236}">
                <a16:creationId xmlns:a16="http://schemas.microsoft.com/office/drawing/2014/main" id="{AB45AC23-103D-4E18-3DD0-E5494754AC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8447" t="14135" r="18544"/>
          <a:stretch/>
        </p:blipFill>
        <p:spPr>
          <a:xfrm rot="5400000">
            <a:off x="1481220" y="1949063"/>
            <a:ext cx="2686906" cy="2746189"/>
          </a:xfrm>
        </p:spPr>
      </p:pic>
      <p:pic>
        <p:nvPicPr>
          <p:cNvPr id="7" name="Picture 6" descr="A record with fruit on it&#10;&#10;Description automatically generated">
            <a:extLst>
              <a:ext uri="{FF2B5EF4-FFF2-40B4-BE49-F238E27FC236}">
                <a16:creationId xmlns:a16="http://schemas.microsoft.com/office/drawing/2014/main" id="{54072E9E-662C-721F-E2F5-5A81801E2E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207" t="5604" r="11732"/>
          <a:stretch/>
        </p:blipFill>
        <p:spPr>
          <a:xfrm rot="5400000">
            <a:off x="4352504" y="2851497"/>
            <a:ext cx="3228722" cy="3086413"/>
          </a:xfrm>
          <a:prstGeom prst="rect">
            <a:avLst/>
          </a:prstGeom>
        </p:spPr>
      </p:pic>
      <p:pic>
        <p:nvPicPr>
          <p:cNvPr id="9" name="Picture 8" descr="A record with flowers painted on it&#10;&#10;Description automatically generated">
            <a:extLst>
              <a:ext uri="{FF2B5EF4-FFF2-40B4-BE49-F238E27FC236}">
                <a16:creationId xmlns:a16="http://schemas.microsoft.com/office/drawing/2014/main" id="{263F133A-1FD9-01DD-4FCC-3D7D4010C65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957" t="7644" r="12379"/>
          <a:stretch/>
        </p:blipFill>
        <p:spPr>
          <a:xfrm rot="5400000">
            <a:off x="7564955" y="1991558"/>
            <a:ext cx="3084704" cy="298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67858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18</TotalTime>
  <Words>31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Gallery</vt:lpstr>
      <vt:lpstr>Kelsie Minkie’s Digital Art Portfolio</vt:lpstr>
      <vt:lpstr>High School Art  (2018-2022)</vt:lpstr>
      <vt:lpstr>Current Art – Record paintings (2022-present day)</vt:lpstr>
      <vt:lpstr>Record paintings Continued</vt:lpstr>
      <vt:lpstr>Record Paintings Continued</vt:lpstr>
      <vt:lpstr>Record Paintings Continued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Minkie, Kelsie E</dc:creator>
  <cp:lastModifiedBy>Minkie, Kelsie E</cp:lastModifiedBy>
  <cp:revision>2</cp:revision>
  <dcterms:created xsi:type="dcterms:W3CDTF">2025-04-16T12:39:39Z</dcterms:created>
  <dcterms:modified xsi:type="dcterms:W3CDTF">2025-04-16T15:07:41Z</dcterms:modified>
</cp:coreProperties>
</file>

<file path=docProps/thumbnail.jpeg>
</file>